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0" r:id="rId4"/>
    <p:sldId id="265" r:id="rId5"/>
    <p:sldId id="270" r:id="rId6"/>
    <p:sldId id="266" r:id="rId7"/>
    <p:sldId id="269" r:id="rId8"/>
    <p:sldId id="268" r:id="rId9"/>
    <p:sldId id="257" r:id="rId10"/>
    <p:sldId id="261" r:id="rId11"/>
    <p:sldId id="258" r:id="rId12"/>
    <p:sldId id="259" r:id="rId13"/>
    <p:sldId id="272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50" autoAdjust="0"/>
  </p:normalViewPr>
  <p:slideViewPr>
    <p:cSldViewPr>
      <p:cViewPr varScale="1">
        <p:scale>
          <a:sx n="74" d="100"/>
          <a:sy n="74" d="100"/>
        </p:scale>
        <p:origin x="-12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C35-8AA7-46DD-9F3E-19CB027F04A0}" type="datetimeFigureOut">
              <a:rPr lang="en-US" smtClean="0"/>
              <a:pPr/>
              <a:t>8/18/2009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D3B8-0886-413D-8A1F-7C83BF5B266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C35-8AA7-46DD-9F3E-19CB027F04A0}" type="datetimeFigureOut">
              <a:rPr lang="en-US" smtClean="0"/>
              <a:pPr/>
              <a:t>8/18/2009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D3B8-0886-413D-8A1F-7C83BF5B266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C35-8AA7-46DD-9F3E-19CB027F04A0}" type="datetimeFigureOut">
              <a:rPr lang="en-US" smtClean="0"/>
              <a:pPr/>
              <a:t>8/18/2009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D3B8-0886-413D-8A1F-7C83BF5B266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C35-8AA7-46DD-9F3E-19CB027F04A0}" type="datetimeFigureOut">
              <a:rPr lang="en-US" smtClean="0"/>
              <a:pPr/>
              <a:t>8/18/2009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D3B8-0886-413D-8A1F-7C83BF5B266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C35-8AA7-46DD-9F3E-19CB027F04A0}" type="datetimeFigureOut">
              <a:rPr lang="en-US" smtClean="0"/>
              <a:pPr/>
              <a:t>8/18/2009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D3B8-0886-413D-8A1F-7C83BF5B266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C35-8AA7-46DD-9F3E-19CB027F04A0}" type="datetimeFigureOut">
              <a:rPr lang="en-US" smtClean="0"/>
              <a:pPr/>
              <a:t>8/18/2009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D3B8-0886-413D-8A1F-7C83BF5B266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C35-8AA7-46DD-9F3E-19CB027F04A0}" type="datetimeFigureOut">
              <a:rPr lang="en-US" smtClean="0"/>
              <a:pPr/>
              <a:t>8/18/2009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D3B8-0886-413D-8A1F-7C83BF5B266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C35-8AA7-46DD-9F3E-19CB027F04A0}" type="datetimeFigureOut">
              <a:rPr lang="en-US" smtClean="0"/>
              <a:pPr/>
              <a:t>8/18/2009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D3B8-0886-413D-8A1F-7C83BF5B266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C35-8AA7-46DD-9F3E-19CB027F04A0}" type="datetimeFigureOut">
              <a:rPr lang="en-US" smtClean="0"/>
              <a:pPr/>
              <a:t>8/18/2009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D3B8-0886-413D-8A1F-7C83BF5B266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C35-8AA7-46DD-9F3E-19CB027F04A0}" type="datetimeFigureOut">
              <a:rPr lang="en-US" smtClean="0"/>
              <a:pPr/>
              <a:t>8/18/2009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D3B8-0886-413D-8A1F-7C83BF5B266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C35-8AA7-46DD-9F3E-19CB027F04A0}" type="datetimeFigureOut">
              <a:rPr lang="en-US" smtClean="0"/>
              <a:pPr/>
              <a:t>8/18/2009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D3B8-0886-413D-8A1F-7C83BF5B266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AC35-8AA7-46DD-9F3E-19CB027F04A0}" type="datetimeFigureOut">
              <a:rPr lang="en-US" smtClean="0"/>
              <a:pPr/>
              <a:t>8/18/2009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D3B8-0886-413D-8A1F-7C83BF5B266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w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724400"/>
            <a:ext cx="5486400" cy="14478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/>
            </a:r>
            <a:br>
              <a:rPr 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1</a:t>
            </a:r>
            <a:r>
              <a:rPr lang="en-US" sz="18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st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 Annual Gnarly Barley Brew Festival </a:t>
            </a:r>
            <a:b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Larimer County Fair </a:t>
            </a:r>
            <a:b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The Ranch / Budweiser Events Center, Loveland, CO  </a:t>
            </a:r>
            <a:b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Saturday August 1</a:t>
            </a:r>
            <a:r>
              <a:rPr lang="en-US" sz="1800" baseline="30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st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 2009</a:t>
            </a:r>
            <a:b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/>
            </a:r>
            <a:b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Sylfaen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C:\Documents and Settings\Jim Canary\My Documents\My Pictures\Brew Fest Photos\Photos052509 035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914400" y="1371600"/>
            <a:ext cx="7038509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 noChangeAspect="1"/>
          </p:cNvSpPr>
          <p:nvPr>
            <p:ph type="subTitle" idx="1"/>
          </p:nvPr>
        </p:nvSpPr>
        <p:spPr>
          <a:xfrm>
            <a:off x="1905000" y="5410200"/>
            <a:ext cx="5120640" cy="8382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/>
            </a:r>
            <a:br>
              <a:rPr lang="en-US" sz="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21 Breweries Represented! </a:t>
            </a:r>
            <a:b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Presenting Sponsor – Shock Top Belgian White</a:t>
            </a:r>
            <a:b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/>
            </a:r>
            <a:b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Sylfaen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905000" y="1219200"/>
            <a:ext cx="244674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572000" y="1219200"/>
            <a:ext cx="2472233" cy="38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1676400" y="5029200"/>
            <a:ext cx="5486400" cy="14478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/>
            </a:r>
            <a:br>
              <a:rPr kumimoji="0" lang="en-US" sz="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Over 60 Craft and Microbrews!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Great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 selection and variety of styles!</a:t>
            </a:r>
            <a:b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Ovations Catering and volunteers from</a:t>
            </a:r>
            <a:b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House of Neighborly Services, Loveland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Documents and Settings\Jim Canary\My Documents\My Pictures\Brew Fest Photos\Photos052509 015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66800" y="1524000"/>
            <a:ext cx="7187285" cy="32085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Jim Canary\My Documents\My Pictures\Brew Fest Photos\Photos052509 02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181600" y="1447800"/>
            <a:ext cx="3014300" cy="3276600"/>
          </a:xfrm>
          <a:prstGeom prst="rect">
            <a:avLst/>
          </a:prstGeom>
          <a:noFill/>
        </p:spPr>
      </p:pic>
      <p:pic>
        <p:nvPicPr>
          <p:cNvPr id="2" name="Picture 3" descr="C:\Documents and Settings\Jim Canary\My Documents\My Pictures\Brew Fest Photos\Photos052509 031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295400" y="1600200"/>
            <a:ext cx="3453341" cy="3053520"/>
          </a:xfrm>
          <a:prstGeom prst="rect">
            <a:avLst/>
          </a:prstGeom>
          <a:noFill/>
        </p:spPr>
      </p:pic>
      <p:sp>
        <p:nvSpPr>
          <p:cNvPr id="15" name="Subtitle 2"/>
          <p:cNvSpPr txBox="1">
            <a:spLocks/>
          </p:cNvSpPr>
          <p:nvPr/>
        </p:nvSpPr>
        <p:spPr>
          <a:xfrm>
            <a:off x="1981200" y="4953000"/>
            <a:ext cx="5486400" cy="121920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/>
            </a:r>
            <a:b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Brewing Participants from all over Colorado: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West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 Slope, Mountain Towns and the Front Range!</a:t>
            </a:r>
            <a:b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Organized and well-run; Good team work by all! </a:t>
            </a:r>
            <a:b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/>
            </a:r>
            <a:b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Documents and Settings\Jim Canary\My Documents\My Pictures\Brew Fest Photos\Photos052509 017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2000" y="1600200"/>
            <a:ext cx="3694152" cy="2706648"/>
          </a:xfrm>
          <a:prstGeom prst="rect">
            <a:avLst/>
          </a:prstGeom>
          <a:noFill/>
        </p:spPr>
      </p:pic>
      <p:pic>
        <p:nvPicPr>
          <p:cNvPr id="8" name="Picture 4" descr="C:\Documents and Settings\Jim Canary\My Documents\My Pictures\Brew Fest Photos\Photos052509 021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724400" y="1600200"/>
            <a:ext cx="3879472" cy="2573764"/>
          </a:xfrm>
          <a:prstGeom prst="rect">
            <a:avLst/>
          </a:prstGeom>
          <a:noFill/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1905000" y="4572000"/>
            <a:ext cx="5486400" cy="114300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6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/>
            </a:r>
            <a:br>
              <a:rPr kumimoji="0" lang="en-US" sz="6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Great conditions! </a:t>
            </a:r>
            <a:b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Temp in the 80s! Sunny, light wind. </a:t>
            </a:r>
            <a:b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Perfect Colorado beer drinking weather.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286000" y="5410200"/>
            <a:ext cx="4343400" cy="9906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/>
            </a:r>
            <a:b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Nice locale;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 g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rassy area had a 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‘Picnic in the Park Feel’.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Documents and Settings\Jim Canary\My Documents\My Pictures\Brew Fest Photos\Photos052509 02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572000" y="1143000"/>
            <a:ext cx="3072384" cy="2304288"/>
          </a:xfrm>
          <a:prstGeom prst="rect">
            <a:avLst/>
          </a:prstGeom>
          <a:noFill/>
        </p:spPr>
      </p:pic>
      <p:pic>
        <p:nvPicPr>
          <p:cNvPr id="1026" name="Picture 2" descr="C:\Documents and Settings\Jim Canary\My Documents\My Pictures\Brew Fest Photos\Photos052509 023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066800" y="1219200"/>
            <a:ext cx="3300967" cy="2467057"/>
          </a:xfrm>
          <a:prstGeom prst="rect">
            <a:avLst/>
          </a:prstGeom>
          <a:noFill/>
        </p:spPr>
      </p:pic>
      <p:pic>
        <p:nvPicPr>
          <p:cNvPr id="1028" name="Picture 4" descr="C:\Documents and Settings\Jim Canary\My Documents\My Pictures\Brew Fest Photos\Photos052509 016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514600" y="3048000"/>
            <a:ext cx="3535765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Documents and Settings\Jim Canary\My Documents\My Pictures\Brew Fest Photos\Photos052509 025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667000" y="1219200"/>
            <a:ext cx="3072384" cy="2304288"/>
          </a:xfrm>
          <a:prstGeom prst="rect">
            <a:avLst/>
          </a:prstGeom>
          <a:noFill/>
        </p:spPr>
      </p:pic>
      <p:pic>
        <p:nvPicPr>
          <p:cNvPr id="3074" name="Picture 2" descr="C:\Documents and Settings\Jim Canary\My Documents\My Pictures\Brew Fest Photos\Photos052509 029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219200" y="2667000"/>
            <a:ext cx="2880428" cy="2304288"/>
          </a:xfrm>
          <a:prstGeom prst="rect">
            <a:avLst/>
          </a:prstGeom>
          <a:noFill/>
        </p:spPr>
      </p:pic>
      <p:pic>
        <p:nvPicPr>
          <p:cNvPr id="3075" name="Picture 3" descr="C:\Documents and Settings\Jim Canary\My Documents\My Pictures\Brew Fest Photos\Photos052509 030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181600" y="2667000"/>
            <a:ext cx="2798080" cy="2304288"/>
          </a:xfrm>
          <a:prstGeom prst="rect">
            <a:avLst/>
          </a:prstGeom>
          <a:noFill/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752600" y="5181600"/>
            <a:ext cx="5638800" cy="990600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/>
            </a:r>
            <a:br>
              <a:rPr lang="en-US" sz="1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Family friendly atmosphere </a:t>
            </a:r>
            <a:b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with the fair and the carnival as a back-drop.</a:t>
            </a: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Sylfaen" pitchFamily="18" charset="0"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Documents and Settings\Jim Canary\My Documents\My Pictures\Brew Fest Photos\Photos052509 028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219200" y="1524000"/>
            <a:ext cx="3266214" cy="2918765"/>
          </a:xfrm>
          <a:prstGeom prst="rect">
            <a:avLst/>
          </a:prstGeom>
          <a:noFill/>
        </p:spPr>
      </p:pic>
      <p:pic>
        <p:nvPicPr>
          <p:cNvPr id="2050" name="Picture 2" descr="C:\Documents and Settings\Jim Canary\My Documents\My Pictures\Brew Fest Photos\Photos052509 026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953000" y="1295400"/>
            <a:ext cx="2534717" cy="3379622"/>
          </a:xfrm>
          <a:prstGeom prst="rect">
            <a:avLst/>
          </a:prstGeom>
          <a:noFill/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1752600" y="4953000"/>
            <a:ext cx="5638800" cy="99060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/>
            </a:r>
            <a:br>
              <a:rPr kumimoji="0" lang="en-US" sz="10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Venue gave companies a chance to do some extra advertising for their beers and upcoming events!</a:t>
            </a:r>
            <a:b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990600" y="5334000"/>
            <a:ext cx="6477000" cy="8382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/>
            </a:r>
            <a:b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Live Music: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 Archie Funker, Motorhome and Northern Way!</a:t>
            </a:r>
            <a:b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Blue Grass, Swing and Good Old Rock and Roll!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Documents and Settings\Jim Canary\My Documents\My Pictures\Brew Fest Photos\Photos052509 032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752600" y="1219200"/>
            <a:ext cx="5120640" cy="384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1676400" y="5486400"/>
            <a:ext cx="5486400" cy="8382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/>
            </a:r>
            <a:b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</a:b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Food &amp; beer pairing demonstrations!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Documents and Settings\Jim Canary\My Documents\My Pictures\Brew Fest Photos\Photos052509 019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752600" y="1447800"/>
            <a:ext cx="5120640" cy="384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1828800" y="5105400"/>
            <a:ext cx="5486400" cy="12192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/>
            </a:r>
            <a:b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Category winners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 for the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Gnarly Barley 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Homeb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rew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 Competition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Over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 20 categories. Judged on Saturday July 25th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Documents and Settings\Jim Canary\My Documents\My Pictures\Brew Fest Photos\Photos052509 02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828800" y="1295400"/>
            <a:ext cx="5120640" cy="35661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1066800" y="5029200"/>
            <a:ext cx="6400800" cy="762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/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More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 Music Courtesy of 107.9 the BEAR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Documents and Settings\Jim Canary\My Documents\My Pictures\Brew Fest Photos\Photos052509 03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828800" y="1524000"/>
            <a:ext cx="5120640" cy="32918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1066800" y="5181600"/>
            <a:ext cx="6400800" cy="12192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/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Beer fans from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 all over!  This fan came from Michigan!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Camouflaged 4 X 4 with ‘REDNECC” Plates!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Documents and Settings\Jim Canary\My Documents\My Pictures\Brew Fest Photos\Photos052509 037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905000" y="1219200"/>
            <a:ext cx="5063039" cy="3779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438400" y="5105400"/>
            <a:ext cx="4114800" cy="9906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Brought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 to you by Jim Canary</a:t>
            </a:r>
            <a:endParaRPr kumimoji="0" lang="en-US" sz="800" b="0" i="0" u="none" strike="noStrike" kern="1200" cap="none" spc="0" normalizeH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500" baseline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ylfaen" pitchFamily="18" charset="0"/>
              </a:rPr>
              <a:t>Cheers!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"/>
            <a:ext cx="5746750" cy="91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696200" y="5638800"/>
            <a:ext cx="106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BEERMU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2057400"/>
            <a:ext cx="255590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676400" y="1295400"/>
            <a:ext cx="5410200" cy="6858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This Presentation of the 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1</a:t>
            </a:r>
            <a:r>
              <a:rPr kumimoji="0" lang="en-US" sz="18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st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  <a:t> Annual Gnarly Barley Brewfest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Sylfaen" pitchFamily="18" charset="0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Sylfae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12</Words>
  <Application>Microsoft Office PowerPoint</Application>
  <PresentationFormat>On-screen Show (4:3)</PresentationFormat>
  <Paragraphs>17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JC</dc:creator>
  <cp:lastModifiedBy>Finn Knudsen</cp:lastModifiedBy>
  <cp:revision>48</cp:revision>
  <dcterms:created xsi:type="dcterms:W3CDTF">2009-08-02T16:34:35Z</dcterms:created>
  <dcterms:modified xsi:type="dcterms:W3CDTF">2009-08-18T16:07:34Z</dcterms:modified>
</cp:coreProperties>
</file>